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410" r:id="rId3"/>
  </p:sldIdLst>
  <p:sldSz cx="23399750" cy="19079845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6015"/>
        <p:guide pos="7335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2301077" y="2544684"/>
            <a:ext cx="18809407" cy="7153166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15355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2301077" y="9908238"/>
            <a:ext cx="18809407" cy="4097542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614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1170305" indent="0" algn="ctr">
              <a:buNone/>
              <a:defRPr sz="5120"/>
            </a:lvl2pPr>
            <a:lvl3pPr marL="2341245" indent="0" algn="ctr">
              <a:buNone/>
              <a:defRPr sz="4610"/>
            </a:lvl3pPr>
            <a:lvl4pPr marL="3510280" indent="0" algn="ctr">
              <a:buNone/>
              <a:defRPr sz="4100"/>
            </a:lvl4pPr>
            <a:lvl5pPr marL="4680585" indent="0" algn="ctr">
              <a:buNone/>
              <a:defRPr sz="4100"/>
            </a:lvl5pPr>
            <a:lvl6pPr marL="5850890" indent="0" algn="ctr">
              <a:buNone/>
              <a:defRPr sz="4100"/>
            </a:lvl6pPr>
            <a:lvl7pPr marL="7020560" indent="0" algn="ctr">
              <a:buNone/>
              <a:defRPr sz="4100"/>
            </a:lvl7pPr>
            <a:lvl8pPr marL="8192770" indent="0" algn="ctr">
              <a:buNone/>
              <a:defRPr sz="4100"/>
            </a:lvl8pPr>
            <a:lvl9pPr marL="9360535" indent="0" algn="ctr">
              <a:buNone/>
              <a:defRPr sz="41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1167814" y="2153965"/>
            <a:ext cx="21062113" cy="15258086"/>
          </a:xfrm>
        </p:spPr>
        <p:txBody>
          <a:bodyPr/>
          <a:lstStyle>
            <a:lvl1pPr marL="585470" indent="-58547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1756410" indent="-58547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2926715" indent="-58547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4096385" indent="-58547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5267325" indent="-58547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2301077" y="6912724"/>
            <a:ext cx="18809407" cy="2835218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15355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2301077" y="9908238"/>
            <a:ext cx="18809407" cy="1312416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614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167814" y="1693117"/>
            <a:ext cx="21055203" cy="1963615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9215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1167814" y="4147635"/>
            <a:ext cx="21055203" cy="13244378"/>
          </a:xfrm>
        </p:spPr>
        <p:txBody>
          <a:bodyPr vert="horz" lIns="90000" tIns="46800" rIns="90000" bIns="46800" rtlCol="0">
            <a:normAutofit/>
          </a:bodyPr>
          <a:lstStyle>
            <a:lvl1pPr marL="585470" marR="0" lvl="0" indent="-585470" algn="l" defTabSz="914400" rtl="0" eaLnBrk="1" fontAlgn="auto" latinLnBrk="0" hangingPunct="1">
              <a:lnSpc>
                <a:spcPct val="130000"/>
              </a:lnSpc>
              <a:spcBef>
                <a:spcPct val="100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kumimoji="0" lang="zh-CN" altLang="en-US" sz="461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1756410" marR="0" lvl="1" indent="-585470" algn="l" defTabSz="914400" rtl="0" eaLnBrk="1" fontAlgn="auto" latinLnBrk="0" hangingPunct="1">
              <a:lnSpc>
                <a:spcPct val="120000"/>
              </a:lnSpc>
              <a:spcBef>
                <a:spcPct val="100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41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2926715" marR="0" lvl="2" indent="-585470" algn="l" defTabSz="914400" rtl="0" eaLnBrk="1" fontAlgn="auto" latinLnBrk="0" hangingPunct="1">
              <a:lnSpc>
                <a:spcPct val="120000"/>
              </a:lnSpc>
              <a:spcBef>
                <a:spcPct val="100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41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4096385" marR="0" lvl="3" indent="-585470" algn="l" defTabSz="914400" rtl="0" eaLnBrk="1" fontAlgn="auto" latinLnBrk="0" hangingPunct="1">
              <a:lnSpc>
                <a:spcPct val="120000"/>
              </a:lnSpc>
              <a:spcBef>
                <a:spcPct val="100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359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5267325" marR="0" lvl="4" indent="-585470" algn="l" defTabSz="914400" rtl="0" eaLnBrk="1" fontAlgn="auto" latinLnBrk="0" hangingPunct="1">
              <a:lnSpc>
                <a:spcPct val="120000"/>
              </a:lnSpc>
              <a:spcBef>
                <a:spcPct val="10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359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  <a:lvl6pPr marL="5850890" indent="0">
              <a:buNone/>
              <a:defRPr/>
            </a:lvl6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3821309" y="10709713"/>
            <a:ext cx="14912086" cy="2133928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11260" b="1" i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3821309" y="12843641"/>
            <a:ext cx="14912086" cy="2414444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461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1170305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2pPr>
            <a:lvl3pPr marL="2341245" indent="0">
              <a:buNone/>
              <a:defRPr sz="4610">
                <a:solidFill>
                  <a:schemeClr val="tx1">
                    <a:tint val="75000"/>
                  </a:schemeClr>
                </a:solidFill>
              </a:defRPr>
            </a:lvl3pPr>
            <a:lvl4pPr marL="3510280" indent="0">
              <a:buNone/>
              <a:defRPr sz="4100">
                <a:solidFill>
                  <a:schemeClr val="tx1">
                    <a:tint val="75000"/>
                  </a:schemeClr>
                </a:solidFill>
              </a:defRPr>
            </a:lvl4pPr>
            <a:lvl5pPr marL="4680585" indent="0">
              <a:buNone/>
              <a:defRPr sz="4100">
                <a:solidFill>
                  <a:schemeClr val="tx1">
                    <a:tint val="75000"/>
                  </a:schemeClr>
                </a:solidFill>
              </a:defRPr>
            </a:lvl5pPr>
            <a:lvl6pPr marL="5850890" indent="0">
              <a:buNone/>
              <a:defRPr sz="4100">
                <a:solidFill>
                  <a:schemeClr val="tx1">
                    <a:tint val="75000"/>
                  </a:schemeClr>
                </a:solidFill>
              </a:defRPr>
            </a:lvl6pPr>
            <a:lvl7pPr marL="7020560" indent="0">
              <a:buNone/>
              <a:defRPr sz="4100">
                <a:solidFill>
                  <a:schemeClr val="tx1">
                    <a:tint val="75000"/>
                  </a:schemeClr>
                </a:solidFill>
              </a:defRPr>
            </a:lvl7pPr>
            <a:lvl8pPr marL="8192770" indent="0">
              <a:buNone/>
              <a:defRPr sz="4100">
                <a:solidFill>
                  <a:schemeClr val="tx1">
                    <a:tint val="75000"/>
                  </a:schemeClr>
                </a:solidFill>
              </a:defRPr>
            </a:lvl8pPr>
            <a:lvl9pPr marL="9360535" indent="0">
              <a:buNone/>
              <a:defRPr sz="4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167814" y="1693117"/>
            <a:ext cx="21055203" cy="1963615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9215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1167814" y="4177690"/>
            <a:ext cx="9936784" cy="13214323"/>
          </a:xfrm>
        </p:spPr>
        <p:txBody>
          <a:bodyPr vert="horz" lIns="90000" tIns="46800" rIns="90000" bIns="46800" rtlCol="0">
            <a:normAutofit/>
          </a:bodyPr>
          <a:lstStyle>
            <a:lvl1pPr marL="585470" marR="0" lvl="0" indent="-585470" algn="l" defTabSz="914400" rtl="0" eaLnBrk="1" fontAlgn="auto" latinLnBrk="0" hangingPunct="1">
              <a:lnSpc>
                <a:spcPct val="130000"/>
              </a:lnSpc>
              <a:spcBef>
                <a:spcPct val="100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41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1756410" marR="0" lvl="1" indent="-585470" algn="l" defTabSz="914400" rtl="0" eaLnBrk="1" fontAlgn="auto" latinLnBrk="0" hangingPunct="1">
              <a:lnSpc>
                <a:spcPct val="120000"/>
              </a:lnSpc>
              <a:spcBef>
                <a:spcPct val="100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41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2926715" marR="0" lvl="2" indent="-585470" algn="l" defTabSz="914400" rtl="0" eaLnBrk="1" fontAlgn="auto" latinLnBrk="0" hangingPunct="1">
              <a:lnSpc>
                <a:spcPct val="120000"/>
              </a:lnSpc>
              <a:spcBef>
                <a:spcPct val="100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41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4096385" marR="0" lvl="3" indent="-585470" algn="l" defTabSz="914400" rtl="0" eaLnBrk="1" fontAlgn="auto" latinLnBrk="0" hangingPunct="1">
              <a:lnSpc>
                <a:spcPct val="120000"/>
              </a:lnSpc>
              <a:spcBef>
                <a:spcPct val="100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359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5267325" marR="0" lvl="4" indent="-585470" algn="l" defTabSz="914400" rtl="0" eaLnBrk="1" fontAlgn="auto" latinLnBrk="0" hangingPunct="1">
              <a:lnSpc>
                <a:spcPct val="120000"/>
              </a:lnSpc>
              <a:spcBef>
                <a:spcPct val="10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359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12306963" y="4177690"/>
            <a:ext cx="9936784" cy="13214323"/>
          </a:xfrm>
        </p:spPr>
        <p:txBody>
          <a:bodyPr lIns="90000" tIns="46800" rIns="90000" bIns="46800">
            <a:normAutofit/>
          </a:bodyPr>
          <a:lstStyle>
            <a:lvl1pPr marL="585470" indent="-585470" eaLnBrk="1" fontAlgn="auto" latinLnBrk="0" hangingPunct="1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sz="41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1756410" indent="-58547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41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2926715" indent="-58547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sz="41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4096385" indent="-58547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sz="359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lnSpc>
                <a:spcPct val="120000"/>
              </a:lnSpc>
              <a:defRPr sz="3590"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167814" y="1693117"/>
            <a:ext cx="21055203" cy="1963615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9215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167814" y="3977321"/>
            <a:ext cx="10254651" cy="1061954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5120" b="1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1170305" indent="0">
              <a:buNone/>
              <a:defRPr sz="5120" b="1"/>
            </a:lvl2pPr>
            <a:lvl3pPr marL="2341245" indent="0">
              <a:buNone/>
              <a:defRPr sz="4610" b="1"/>
            </a:lvl3pPr>
            <a:lvl4pPr marL="3510280" indent="0">
              <a:buNone/>
              <a:defRPr sz="4100" b="1"/>
            </a:lvl4pPr>
            <a:lvl5pPr marL="4680585" indent="0">
              <a:buNone/>
              <a:defRPr sz="4100" b="1"/>
            </a:lvl5pPr>
            <a:lvl6pPr marL="5850890" indent="0">
              <a:buNone/>
              <a:defRPr sz="4100" b="1"/>
            </a:lvl6pPr>
            <a:lvl7pPr marL="7020560" indent="0">
              <a:buNone/>
              <a:defRPr sz="4100" b="1"/>
            </a:lvl7pPr>
            <a:lvl8pPr marL="8192770" indent="0">
              <a:buNone/>
              <a:defRPr sz="4100" b="1"/>
            </a:lvl8pPr>
            <a:lvl9pPr marL="9360535" indent="0">
              <a:buNone/>
              <a:defRPr sz="41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1167814" y="5159496"/>
            <a:ext cx="10254651" cy="12232516"/>
          </a:xfrm>
        </p:spPr>
        <p:txBody>
          <a:bodyPr vert="horz" lIns="101600" tIns="0" rIns="82550" bIns="0" rtlCol="0">
            <a:normAutofit/>
          </a:bodyPr>
          <a:lstStyle>
            <a:lvl1pPr marL="585470" marR="0" lvl="0" indent="-585470" algn="l" defTabSz="914400" rtl="0" eaLnBrk="1" fontAlgn="auto" latinLnBrk="0" hangingPunct="1">
              <a:lnSpc>
                <a:spcPct val="130000"/>
              </a:lnSpc>
              <a:spcBef>
                <a:spcPct val="100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41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1756410" marR="0" lvl="1" indent="-585470" algn="l" defTabSz="914400" rtl="0" eaLnBrk="1" fontAlgn="auto" latinLnBrk="0" hangingPunct="1">
              <a:lnSpc>
                <a:spcPct val="120000"/>
              </a:lnSpc>
              <a:spcBef>
                <a:spcPct val="100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41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2926715" marR="0" lvl="2" indent="-585470" algn="l" defTabSz="914400" rtl="0" eaLnBrk="1" fontAlgn="auto" latinLnBrk="0" hangingPunct="1">
              <a:lnSpc>
                <a:spcPct val="120000"/>
              </a:lnSpc>
              <a:spcBef>
                <a:spcPct val="100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41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4096385" marR="0" lvl="3" indent="-585470" algn="l" defTabSz="914400" rtl="0" eaLnBrk="1" fontAlgn="auto" latinLnBrk="0" hangingPunct="1">
              <a:lnSpc>
                <a:spcPct val="120000"/>
              </a:lnSpc>
              <a:spcBef>
                <a:spcPct val="100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359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5267325" marR="0" lvl="4" indent="-585470" algn="l" defTabSz="914400" rtl="0" eaLnBrk="1" fontAlgn="auto" latinLnBrk="0" hangingPunct="1">
              <a:lnSpc>
                <a:spcPct val="120000"/>
              </a:lnSpc>
              <a:spcBef>
                <a:spcPct val="10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359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11969421" y="3956530"/>
            <a:ext cx="10254651" cy="1061954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100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512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1170305" indent="0">
              <a:buNone/>
              <a:defRPr sz="5120" b="1"/>
            </a:lvl2pPr>
            <a:lvl3pPr marL="2341245" indent="0">
              <a:buNone/>
              <a:defRPr sz="4610" b="1"/>
            </a:lvl3pPr>
            <a:lvl4pPr marL="3510280" indent="0">
              <a:buNone/>
              <a:defRPr sz="4100" b="1"/>
            </a:lvl4pPr>
            <a:lvl5pPr marL="4680585" indent="0">
              <a:buNone/>
              <a:defRPr sz="4100" b="1"/>
            </a:lvl5pPr>
            <a:lvl6pPr marL="5850890" indent="0">
              <a:buNone/>
              <a:defRPr sz="4100" b="1"/>
            </a:lvl6pPr>
            <a:lvl7pPr marL="7020560" indent="0">
              <a:buNone/>
              <a:defRPr sz="4100" b="1"/>
            </a:lvl7pPr>
            <a:lvl8pPr marL="8192770" indent="0">
              <a:buNone/>
              <a:defRPr sz="4100" b="1"/>
            </a:lvl8pPr>
            <a:lvl9pPr marL="9360535" indent="0">
              <a:buNone/>
              <a:defRPr sz="41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11969421" y="5159496"/>
            <a:ext cx="10254651" cy="12232516"/>
          </a:xfrm>
        </p:spPr>
        <p:txBody>
          <a:bodyPr vert="horz" lIns="101600" tIns="0" rIns="82550" bIns="0" rtlCol="0">
            <a:normAutofit/>
          </a:bodyPr>
          <a:lstStyle>
            <a:lvl1pPr marL="585470" marR="0" lvl="0" indent="-585470" algn="l" defTabSz="914400" rtl="0" eaLnBrk="1" fontAlgn="auto" latinLnBrk="0" hangingPunct="1">
              <a:lnSpc>
                <a:spcPct val="130000"/>
              </a:lnSpc>
              <a:spcBef>
                <a:spcPct val="100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41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1756410" marR="0" lvl="1" indent="-585470" algn="l" defTabSz="914400" rtl="0" eaLnBrk="1" fontAlgn="auto" latinLnBrk="0" hangingPunct="1">
              <a:lnSpc>
                <a:spcPct val="120000"/>
              </a:lnSpc>
              <a:spcBef>
                <a:spcPct val="100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41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2926715" marR="0" lvl="2" indent="-585470" algn="l" defTabSz="914400" rtl="0" eaLnBrk="1" fontAlgn="auto" latinLnBrk="0" hangingPunct="1">
              <a:lnSpc>
                <a:spcPct val="120000"/>
              </a:lnSpc>
              <a:spcBef>
                <a:spcPct val="100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41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4096385" marR="0" lvl="3" indent="-585470" algn="l" defTabSz="914400" rtl="0" eaLnBrk="1" fontAlgn="auto" latinLnBrk="0" hangingPunct="1">
              <a:lnSpc>
                <a:spcPct val="120000"/>
              </a:lnSpc>
              <a:spcBef>
                <a:spcPct val="100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359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5267325" marR="0" lvl="4" indent="-585470" algn="l" defTabSz="914400" rtl="0" eaLnBrk="1" fontAlgn="auto" latinLnBrk="0" hangingPunct="1">
              <a:lnSpc>
                <a:spcPct val="120000"/>
              </a:lnSpc>
              <a:spcBef>
                <a:spcPct val="10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359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167814" y="1693117"/>
            <a:ext cx="21055203" cy="1963615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9215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1167814" y="4327967"/>
            <a:ext cx="10044807" cy="12823604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100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41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1756410" marR="0" lvl="1" indent="-585470" algn="l" defTabSz="914400" rtl="0" eaLnBrk="1" fontAlgn="auto" latinLnBrk="0" hangingPunct="1">
              <a:lnSpc>
                <a:spcPct val="130000"/>
              </a:lnSpc>
              <a:spcBef>
                <a:spcPct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41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2926715" marR="0" lvl="2" indent="-585470" algn="l" defTabSz="914400" rtl="0" eaLnBrk="1" fontAlgn="auto" latinLnBrk="0" hangingPunct="1">
              <a:lnSpc>
                <a:spcPct val="130000"/>
              </a:lnSpc>
              <a:spcBef>
                <a:spcPct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1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4096385" marR="0" lvl="3" indent="-585470" algn="l" defTabSz="914400" rtl="0" eaLnBrk="1" fontAlgn="auto" latinLnBrk="0" hangingPunct="1">
              <a:lnSpc>
                <a:spcPct val="130000"/>
              </a:lnSpc>
              <a:spcBef>
                <a:spcPct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1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5267325" marR="0" lvl="4" indent="-585470" algn="l" defTabSz="914400" rtl="0" eaLnBrk="1" fontAlgn="auto" latinLnBrk="0" hangingPunct="1">
              <a:lnSpc>
                <a:spcPct val="130000"/>
              </a:lnSpc>
              <a:spcBef>
                <a:spcPct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1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12189490" y="4327967"/>
            <a:ext cx="10033526" cy="12823604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1000"/>
              </a:spcBef>
              <a:spcAft>
                <a:spcPts val="600"/>
              </a:spcAft>
              <a:buFont typeface="Arial" panose="020B0604020202020204" pitchFamily="34" charset="0"/>
              <a:buNone/>
              <a:defRPr kumimoji="0" lang="zh-CN" altLang="en-US" sz="41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1170305" indent="0" defTabSz="914400" eaLnBrk="1" fontAlgn="auto" latinLnBrk="0" hangingPunct="1">
              <a:buFont typeface="Arial" panose="020B0604020202020204" pitchFamily="34" charset="0"/>
              <a:buNone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eaLnBrk="1" fontAlgn="auto" latinLnBrk="0" hangingPunct="1">
              <a:buFont typeface="Arial" panose="020B0604020202020204" pitchFamily="34" charset="0"/>
              <a:buChar char="●"/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9645534" y="2544684"/>
            <a:ext cx="2003941" cy="13995762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716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1755176" y="2544684"/>
            <a:ext cx="17600132" cy="13995762"/>
          </a:xfrm>
        </p:spPr>
        <p:txBody>
          <a:bodyPr vert="eaVert" lIns="46800" tIns="46800" rIns="46800" bIns="46800"/>
          <a:lstStyle>
            <a:lvl1pPr marL="585470" indent="-585470" eaLnBrk="1" fontAlgn="auto" latinLnBrk="0" hangingPunct="1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1756410" indent="-585470" defTabSz="91440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2926715" indent="-58547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4096385" indent="-585470" eaLnBrk="1" fontAlgn="auto" latinLnBrk="0" hangingPunct="1">
              <a:lnSpc>
                <a:spcPct val="120000"/>
              </a:lnSpc>
              <a:spcAft>
                <a:spcPts val="300"/>
              </a:spcAft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5267325" indent="-585470" eaLnBrk="1" fontAlgn="auto" latinLnBrk="0" hangingPunct="1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1167814" y="1693117"/>
            <a:ext cx="21055203" cy="1963615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1167814" y="4147635"/>
            <a:ext cx="21055203" cy="13244378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1174724" y="17572345"/>
            <a:ext cx="5182607" cy="8816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57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7900595" y="17572345"/>
            <a:ext cx="7601156" cy="8816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257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17040410" y="17572345"/>
            <a:ext cx="5182607" cy="8816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257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2341245" rtl="0" eaLnBrk="1" fontAlgn="auto" latinLnBrk="0" hangingPunct="1">
        <a:lnSpc>
          <a:spcPct val="100000"/>
        </a:lnSpc>
        <a:spcBef>
          <a:spcPct val="0"/>
        </a:spcBef>
        <a:buNone/>
        <a:defRPr sz="9215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585470" indent="-585470" algn="l" defTabSz="2341245" rtl="0" eaLnBrk="1" fontAlgn="auto" latinLnBrk="0" hangingPunct="1">
        <a:lnSpc>
          <a:spcPct val="130000"/>
        </a:lnSpc>
        <a:spcBef>
          <a:spcPct val="1000"/>
        </a:spcBef>
        <a:spcAft>
          <a:spcPts val="1000"/>
        </a:spcAft>
        <a:buFont typeface="Arial" panose="020B0604020202020204" pitchFamily="34" charset="0"/>
        <a:buChar char="●"/>
        <a:defRPr sz="461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1756410" indent="-585470" algn="l" defTabSz="2341245" rtl="0" eaLnBrk="1" fontAlgn="auto" latinLnBrk="0" hangingPunct="1">
        <a:lnSpc>
          <a:spcPct val="120000"/>
        </a:lnSpc>
        <a:spcBef>
          <a:spcPct val="1000"/>
        </a:spcBef>
        <a:spcAft>
          <a:spcPts val="600"/>
        </a:spcAft>
        <a:buFont typeface="Arial" panose="020B0604020202020204" pitchFamily="34" charset="0"/>
        <a:buChar char="●"/>
        <a:tabLst>
          <a:tab pos="4120515" algn="l"/>
          <a:tab pos="4120515" algn="l"/>
          <a:tab pos="4120515" algn="l"/>
          <a:tab pos="4120515" algn="l"/>
        </a:tabLst>
        <a:defRPr sz="41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2926715" indent="-585470" algn="l" defTabSz="2341245" rtl="0" eaLnBrk="1" fontAlgn="auto" latinLnBrk="0" hangingPunct="1">
        <a:lnSpc>
          <a:spcPct val="120000"/>
        </a:lnSpc>
        <a:spcBef>
          <a:spcPct val="1000"/>
        </a:spcBef>
        <a:spcAft>
          <a:spcPts val="600"/>
        </a:spcAft>
        <a:buFont typeface="Arial" panose="020B0604020202020204" pitchFamily="34" charset="0"/>
        <a:buChar char="●"/>
        <a:defRPr sz="41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4096385" indent="-585470" algn="l" defTabSz="2341245" rtl="0" eaLnBrk="1" fontAlgn="auto" latinLnBrk="0" hangingPunct="1">
        <a:lnSpc>
          <a:spcPct val="120000"/>
        </a:lnSpc>
        <a:spcBef>
          <a:spcPct val="1000"/>
        </a:spcBef>
        <a:spcAft>
          <a:spcPts val="300"/>
        </a:spcAft>
        <a:buFont typeface="Wingdings" panose="05000000000000000000" charset="0"/>
        <a:buChar char=""/>
        <a:defRPr sz="359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5267325" indent="-585470" algn="l" defTabSz="2341245" rtl="0" eaLnBrk="1" fontAlgn="auto" latinLnBrk="0" hangingPunct="1">
        <a:lnSpc>
          <a:spcPct val="120000"/>
        </a:lnSpc>
        <a:spcBef>
          <a:spcPct val="1000"/>
        </a:spcBef>
        <a:spcAft>
          <a:spcPts val="300"/>
        </a:spcAft>
        <a:buFont typeface="Arial" panose="020B0604020202020204" pitchFamily="34" charset="0"/>
        <a:buChar char="•"/>
        <a:defRPr sz="359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6436360" indent="-585470" algn="l" defTabSz="2341245" rtl="0" eaLnBrk="1" latinLnBrk="0" hangingPunct="1">
        <a:lnSpc>
          <a:spcPct val="90000"/>
        </a:lnSpc>
        <a:spcBef>
          <a:spcPts val="1285"/>
        </a:spcBef>
        <a:buFont typeface="Arial" panose="020B0604020202020204" pitchFamily="34" charset="0"/>
        <a:buChar char="•"/>
        <a:defRPr sz="4610" kern="1200">
          <a:solidFill>
            <a:schemeClr val="tx1"/>
          </a:solidFill>
          <a:latin typeface="+mn-lt"/>
          <a:ea typeface="+mn-ea"/>
          <a:cs typeface="+mn-cs"/>
        </a:defRPr>
      </a:lvl6pPr>
      <a:lvl7pPr marL="7607935" indent="-585470" algn="l" defTabSz="2341245" rtl="0" eaLnBrk="1" latinLnBrk="0" hangingPunct="1">
        <a:lnSpc>
          <a:spcPct val="90000"/>
        </a:lnSpc>
        <a:spcBef>
          <a:spcPts val="1285"/>
        </a:spcBef>
        <a:buFont typeface="Arial" panose="020B0604020202020204" pitchFamily="34" charset="0"/>
        <a:buChar char="•"/>
        <a:defRPr sz="4610" kern="1200">
          <a:solidFill>
            <a:schemeClr val="tx1"/>
          </a:solidFill>
          <a:latin typeface="+mn-lt"/>
          <a:ea typeface="+mn-ea"/>
          <a:cs typeface="+mn-cs"/>
        </a:defRPr>
      </a:lvl7pPr>
      <a:lvl8pPr marL="8777605" indent="-585470" algn="l" defTabSz="2341245" rtl="0" eaLnBrk="1" latinLnBrk="0" hangingPunct="1">
        <a:lnSpc>
          <a:spcPct val="90000"/>
        </a:lnSpc>
        <a:spcBef>
          <a:spcPts val="1285"/>
        </a:spcBef>
        <a:buFont typeface="Arial" panose="020B0604020202020204" pitchFamily="34" charset="0"/>
        <a:buChar char="•"/>
        <a:defRPr sz="4610" kern="1200">
          <a:solidFill>
            <a:schemeClr val="tx1"/>
          </a:solidFill>
          <a:latin typeface="+mn-lt"/>
          <a:ea typeface="+mn-ea"/>
          <a:cs typeface="+mn-cs"/>
        </a:defRPr>
      </a:lvl8pPr>
      <a:lvl9pPr marL="9946640" indent="-585470" algn="l" defTabSz="2341245" rtl="0" eaLnBrk="1" latinLnBrk="0" hangingPunct="1">
        <a:lnSpc>
          <a:spcPct val="90000"/>
        </a:lnSpc>
        <a:spcBef>
          <a:spcPts val="1285"/>
        </a:spcBef>
        <a:buFont typeface="Arial" panose="020B0604020202020204" pitchFamily="34" charset="0"/>
        <a:buChar char="•"/>
        <a:defRPr sz="461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2341245" rtl="0" eaLnBrk="1" latinLnBrk="0" hangingPunct="1">
        <a:defRPr sz="4610" kern="1200">
          <a:solidFill>
            <a:schemeClr val="tx1"/>
          </a:solidFill>
          <a:latin typeface="+mn-lt"/>
          <a:ea typeface="+mn-ea"/>
          <a:cs typeface="+mn-cs"/>
        </a:defRPr>
      </a:lvl1pPr>
      <a:lvl2pPr marL="1170305" algn="l" defTabSz="2341245" rtl="0" eaLnBrk="1" latinLnBrk="0" hangingPunct="1">
        <a:defRPr sz="4610" kern="1200">
          <a:solidFill>
            <a:schemeClr val="tx1"/>
          </a:solidFill>
          <a:latin typeface="+mn-lt"/>
          <a:ea typeface="+mn-ea"/>
          <a:cs typeface="+mn-cs"/>
        </a:defRPr>
      </a:lvl2pPr>
      <a:lvl3pPr marL="2341245" algn="l" defTabSz="2341245" rtl="0" eaLnBrk="1" latinLnBrk="0" hangingPunct="1">
        <a:defRPr sz="4610" kern="1200">
          <a:solidFill>
            <a:schemeClr val="tx1"/>
          </a:solidFill>
          <a:latin typeface="+mn-lt"/>
          <a:ea typeface="+mn-ea"/>
          <a:cs typeface="+mn-cs"/>
        </a:defRPr>
      </a:lvl3pPr>
      <a:lvl4pPr marL="3510280" algn="l" defTabSz="2341245" rtl="0" eaLnBrk="1" latinLnBrk="0" hangingPunct="1">
        <a:defRPr sz="4610" kern="1200">
          <a:solidFill>
            <a:schemeClr val="tx1"/>
          </a:solidFill>
          <a:latin typeface="+mn-lt"/>
          <a:ea typeface="+mn-ea"/>
          <a:cs typeface="+mn-cs"/>
        </a:defRPr>
      </a:lvl4pPr>
      <a:lvl5pPr marL="4680585" algn="l" defTabSz="2341245" rtl="0" eaLnBrk="1" latinLnBrk="0" hangingPunct="1">
        <a:defRPr sz="4610" kern="1200">
          <a:solidFill>
            <a:schemeClr val="tx1"/>
          </a:solidFill>
          <a:latin typeface="+mn-lt"/>
          <a:ea typeface="+mn-ea"/>
          <a:cs typeface="+mn-cs"/>
        </a:defRPr>
      </a:lvl5pPr>
      <a:lvl6pPr marL="5850890" algn="l" defTabSz="2341245" rtl="0" eaLnBrk="1" latinLnBrk="0" hangingPunct="1">
        <a:defRPr sz="4610" kern="1200">
          <a:solidFill>
            <a:schemeClr val="tx1"/>
          </a:solidFill>
          <a:latin typeface="+mn-lt"/>
          <a:ea typeface="+mn-ea"/>
          <a:cs typeface="+mn-cs"/>
        </a:defRPr>
      </a:lvl6pPr>
      <a:lvl7pPr marL="7020560" algn="l" defTabSz="2341245" rtl="0" eaLnBrk="1" latinLnBrk="0" hangingPunct="1">
        <a:defRPr sz="4610" kern="1200">
          <a:solidFill>
            <a:schemeClr val="tx1"/>
          </a:solidFill>
          <a:latin typeface="+mn-lt"/>
          <a:ea typeface="+mn-ea"/>
          <a:cs typeface="+mn-cs"/>
        </a:defRPr>
      </a:lvl7pPr>
      <a:lvl8pPr marL="8192770" algn="l" defTabSz="2341245" rtl="0" eaLnBrk="1" latinLnBrk="0" hangingPunct="1">
        <a:defRPr sz="4610" kern="1200">
          <a:solidFill>
            <a:schemeClr val="tx1"/>
          </a:solidFill>
          <a:latin typeface="+mn-lt"/>
          <a:ea typeface="+mn-ea"/>
          <a:cs typeface="+mn-cs"/>
        </a:defRPr>
      </a:lvl8pPr>
      <a:lvl9pPr marL="9360535" algn="l" defTabSz="2341245" rtl="0" eaLnBrk="1" latinLnBrk="0" hangingPunct="1">
        <a:defRPr sz="461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63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0" name="图片 19" descr="treeMap"/>
          <p:cNvPicPr>
            <a:picLocks noChangeAspect="1"/>
          </p:cNvPicPr>
          <p:nvPr/>
        </p:nvPicPr>
        <p:blipFill>
          <a:blip r:embed="rId1"/>
          <a:srcRect t="284" r="15076" b="24463"/>
          <a:stretch>
            <a:fillRect/>
          </a:stretch>
        </p:blipFill>
        <p:spPr>
          <a:xfrm>
            <a:off x="126365" y="8369935"/>
            <a:ext cx="7750175" cy="686816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"/>
          <a:srcRect t="13452" r="32190"/>
          <a:stretch>
            <a:fillRect/>
          </a:stretch>
        </p:blipFill>
        <p:spPr>
          <a:xfrm>
            <a:off x="8014970" y="8369935"/>
            <a:ext cx="15190470" cy="686752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34" name="矩形 33"/>
          <p:cNvSpPr/>
          <p:nvPr/>
        </p:nvSpPr>
        <p:spPr>
          <a:xfrm>
            <a:off x="1445895" y="10601325"/>
            <a:ext cx="3296285" cy="1464310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35" name="直接连接符 34"/>
          <p:cNvCxnSpPr/>
          <p:nvPr/>
        </p:nvCxnSpPr>
        <p:spPr>
          <a:xfrm flipV="1">
            <a:off x="4742180" y="8308975"/>
            <a:ext cx="3397250" cy="229235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/>
        </p:nvCxnSpPr>
        <p:spPr>
          <a:xfrm>
            <a:off x="4742180" y="12065635"/>
            <a:ext cx="3281680" cy="318008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文本框 36"/>
          <p:cNvSpPr txBox="1"/>
          <p:nvPr/>
        </p:nvSpPr>
        <p:spPr>
          <a:xfrm>
            <a:off x="126365" y="57150"/>
            <a:ext cx="1524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000" b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altLang="zh-CN" sz="4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126365" y="7666990"/>
            <a:ext cx="1524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000" b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altLang="zh-CN" sz="4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图片 38" descr="piRNA"/>
          <p:cNvPicPr>
            <a:picLocks noChangeAspect="1"/>
          </p:cNvPicPr>
          <p:nvPr/>
        </p:nvPicPr>
        <p:blipFill>
          <a:blip r:embed="rId3"/>
          <a:srcRect l="7001" t="8981" r="2999" b="5305"/>
          <a:stretch>
            <a:fillRect/>
          </a:stretch>
        </p:blipFill>
        <p:spPr>
          <a:xfrm>
            <a:off x="126365" y="767715"/>
            <a:ext cx="7749540" cy="670687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40" name="矩形 39"/>
          <p:cNvSpPr/>
          <p:nvPr/>
        </p:nvSpPr>
        <p:spPr>
          <a:xfrm>
            <a:off x="4277995" y="2324735"/>
            <a:ext cx="3598545" cy="1765935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1" name="图片 40" descr="piRNA1"/>
          <p:cNvPicPr>
            <a:picLocks noChangeAspect="1"/>
          </p:cNvPicPr>
          <p:nvPr/>
        </p:nvPicPr>
        <p:blipFill>
          <a:blip r:embed="rId4"/>
          <a:srcRect t="19183" r="1785" b="27338"/>
          <a:stretch>
            <a:fillRect/>
          </a:stretch>
        </p:blipFill>
        <p:spPr>
          <a:xfrm>
            <a:off x="8139430" y="767715"/>
            <a:ext cx="15066010" cy="670623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cxnSp>
        <p:nvCxnSpPr>
          <p:cNvPr id="42" name="直接连接符 41"/>
          <p:cNvCxnSpPr/>
          <p:nvPr/>
        </p:nvCxnSpPr>
        <p:spPr>
          <a:xfrm flipV="1">
            <a:off x="7876540" y="640715"/>
            <a:ext cx="274955" cy="1594485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/>
          <p:cNvCxnSpPr/>
          <p:nvPr/>
        </p:nvCxnSpPr>
        <p:spPr>
          <a:xfrm>
            <a:off x="7876540" y="4001135"/>
            <a:ext cx="241300" cy="351790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文本框 43"/>
          <p:cNvSpPr txBox="1"/>
          <p:nvPr/>
        </p:nvSpPr>
        <p:spPr>
          <a:xfrm>
            <a:off x="125730" y="15558770"/>
            <a:ext cx="23079710" cy="31381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50000"/>
              </a:lnSpc>
            </a:pPr>
            <a:r>
              <a:rPr lang="en-US" altLang="zh-CN" sz="4400" b="1"/>
              <a:t>Supplemental_Fig_S1:</a:t>
            </a:r>
            <a:r>
              <a:rPr lang="en-US" altLang="zh-CN" sz="4400"/>
              <a:t> The visualizations of disease-network (A) and -tree (B) for the piR-hsa-1282 dysregulation-disease phenotypes associations. The values by the lines and circle nodes are the confidence scores between the piRNA and the disease phenotypes.</a:t>
            </a:r>
            <a:endParaRPr lang="en-US" altLang="zh-CN" sz="4400"/>
          </a:p>
        </p:txBody>
      </p:sp>
    </p:spTree>
    <p:custDataLst>
      <p:tags r:id="rId5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259</Words>
  <Application>WPS 演示</Application>
  <PresentationFormat>宽屏</PresentationFormat>
  <Paragraphs>6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Arial</vt:lpstr>
      <vt:lpstr>宋体</vt:lpstr>
      <vt:lpstr>Wingdings</vt:lpstr>
      <vt:lpstr>微软雅黑</vt:lpstr>
      <vt:lpstr>Wingdings</vt:lpstr>
      <vt:lpstr>Arial Unicode MS</vt:lpstr>
      <vt:lpstr>Calibri</vt:lpstr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张文亮-精准医学</cp:lastModifiedBy>
  <cp:revision>159</cp:revision>
  <dcterms:created xsi:type="dcterms:W3CDTF">2019-06-19T02:08:00Z</dcterms:created>
  <dcterms:modified xsi:type="dcterms:W3CDTF">2020-10-04T14:15:22Z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2052-11.1.0.9999</vt:lpwstr>
  </property>
</Properties>
</file>