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2" r:id="rId3"/>
  </p:sldIdLst>
  <p:sldSz cx="23399750" cy="251999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7937"/>
        <p:guide pos="73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2300983" y="3360136"/>
            <a:ext cx="18808639" cy="944542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5355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2300983" y="13083362"/>
            <a:ext cx="18808639" cy="5410611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6145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170305" indent="0" algn="ctr">
              <a:buNone/>
              <a:defRPr sz="5120"/>
            </a:lvl2pPr>
            <a:lvl3pPr marL="2339340" indent="0" algn="ctr">
              <a:buNone/>
              <a:defRPr sz="4610"/>
            </a:lvl3pPr>
            <a:lvl4pPr marL="3509645" indent="0" algn="ctr">
              <a:buNone/>
              <a:defRPr sz="4095"/>
            </a:lvl4pPr>
            <a:lvl5pPr marL="4679950" indent="0" algn="ctr">
              <a:buNone/>
              <a:defRPr sz="4095"/>
            </a:lvl5pPr>
            <a:lvl6pPr marL="5850255" indent="0" algn="ctr">
              <a:buNone/>
              <a:defRPr sz="4095"/>
            </a:lvl6pPr>
            <a:lvl7pPr marL="7020560" indent="0" algn="ctr">
              <a:buNone/>
              <a:defRPr sz="4095"/>
            </a:lvl7pPr>
            <a:lvl8pPr marL="8190230" indent="0" algn="ctr">
              <a:buNone/>
              <a:defRPr sz="4095"/>
            </a:lvl8pPr>
            <a:lvl9pPr marL="9360535" indent="0" algn="ctr">
              <a:buNone/>
              <a:defRPr sz="409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167766" y="2844209"/>
            <a:ext cx="21061253" cy="20147584"/>
          </a:xfrm>
        </p:spPr>
        <p:txBody>
          <a:bodyPr/>
          <a:lstStyle>
            <a:lvl1pPr marL="585470" indent="-58547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755775" indent="-58547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2924810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4095115" indent="-58547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5265420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00983" y="9127927"/>
            <a:ext cx="18808639" cy="37437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535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2300983" y="13083362"/>
            <a:ext cx="18808639" cy="1732983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6145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766" y="2235681"/>
            <a:ext cx="21054343" cy="259286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167766" y="5476756"/>
            <a:ext cx="21054343" cy="17488579"/>
          </a:xfrm>
        </p:spPr>
        <p:txBody>
          <a:bodyPr vert="horz" lIns="90000" tIns="46800" rIns="90000" bIns="4680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461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5775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4810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511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5420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5850255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821153" y="14141672"/>
            <a:ext cx="14911477" cy="2817751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126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821153" y="16959424"/>
            <a:ext cx="14911477" cy="318816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461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2pPr>
            <a:lvl3pPr marL="2339340" indent="0">
              <a:buNone/>
              <a:defRPr sz="4610">
                <a:solidFill>
                  <a:schemeClr val="tx1">
                    <a:tint val="75000"/>
                  </a:schemeClr>
                </a:solidFill>
              </a:defRPr>
            </a:lvl3pPr>
            <a:lvl4pPr marL="3509645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4pPr>
            <a:lvl5pPr marL="4679950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5pPr>
            <a:lvl6pPr marL="5850255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6pPr>
            <a:lvl7pPr marL="7020560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7pPr>
            <a:lvl8pPr marL="8190230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8pPr>
            <a:lvl9pPr marL="9360535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766" y="2235681"/>
            <a:ext cx="21054343" cy="259286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67766" y="5516443"/>
            <a:ext cx="9936379" cy="17448892"/>
          </a:xfrm>
        </p:spPr>
        <p:txBody>
          <a:bodyPr vert="horz" lIns="90000" tIns="46800" rIns="90000" bIns="4680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5775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4810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511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5420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2306461" y="5516443"/>
            <a:ext cx="9936379" cy="17448892"/>
          </a:xfrm>
        </p:spPr>
        <p:txBody>
          <a:bodyPr lIns="90000" tIns="46800" rIns="90000" bIns="46800">
            <a:normAutofit/>
          </a:bodyPr>
          <a:lstStyle>
            <a:lvl1pPr marL="585470" indent="-58547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409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755775" indent="-58547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409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2924810" indent="-58547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409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4095115" indent="-58547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358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3585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766" y="2235681"/>
            <a:ext cx="21054343" cy="259286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67766" y="5251865"/>
            <a:ext cx="10254233" cy="1402261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512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170305" indent="0">
              <a:buNone/>
              <a:defRPr sz="5120" b="1"/>
            </a:lvl2pPr>
            <a:lvl3pPr marL="2339340" indent="0">
              <a:buNone/>
              <a:defRPr sz="4610" b="1"/>
            </a:lvl3pPr>
            <a:lvl4pPr marL="3509645" indent="0">
              <a:buNone/>
              <a:defRPr sz="4095" b="1"/>
            </a:lvl4pPr>
            <a:lvl5pPr marL="4679950" indent="0">
              <a:buNone/>
              <a:defRPr sz="4095" b="1"/>
            </a:lvl5pPr>
            <a:lvl6pPr marL="5850255" indent="0">
              <a:buNone/>
              <a:defRPr sz="4095" b="1"/>
            </a:lvl6pPr>
            <a:lvl7pPr marL="7020560" indent="0">
              <a:buNone/>
              <a:defRPr sz="4095" b="1"/>
            </a:lvl7pPr>
            <a:lvl8pPr marL="8190230" indent="0">
              <a:buNone/>
              <a:defRPr sz="4095" b="1"/>
            </a:lvl8pPr>
            <a:lvl9pPr marL="9360535" indent="0">
              <a:buNone/>
              <a:defRPr sz="409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67766" y="6812873"/>
            <a:ext cx="10254233" cy="16152462"/>
          </a:xfrm>
        </p:spPr>
        <p:txBody>
          <a:bodyPr vert="horz" lIns="101600" tIns="0" rIns="82550" bIns="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5775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4810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511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5420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1968933" y="5224411"/>
            <a:ext cx="10254233" cy="1402261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100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512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>
              <a:buNone/>
              <a:defRPr sz="5120" b="1"/>
            </a:lvl2pPr>
            <a:lvl3pPr marL="2339340" indent="0">
              <a:buNone/>
              <a:defRPr sz="4610" b="1"/>
            </a:lvl3pPr>
            <a:lvl4pPr marL="3509645" indent="0">
              <a:buNone/>
              <a:defRPr sz="4095" b="1"/>
            </a:lvl4pPr>
            <a:lvl5pPr marL="4679950" indent="0">
              <a:buNone/>
              <a:defRPr sz="4095" b="1"/>
            </a:lvl5pPr>
            <a:lvl6pPr marL="5850255" indent="0">
              <a:buNone/>
              <a:defRPr sz="4095" b="1"/>
            </a:lvl6pPr>
            <a:lvl7pPr marL="7020560" indent="0">
              <a:buNone/>
              <a:defRPr sz="4095" b="1"/>
            </a:lvl7pPr>
            <a:lvl8pPr marL="8190230" indent="0">
              <a:buNone/>
              <a:defRPr sz="4095" b="1"/>
            </a:lvl8pPr>
            <a:lvl9pPr marL="9360535" indent="0">
              <a:buNone/>
              <a:defRPr sz="4095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1968933" y="6812873"/>
            <a:ext cx="10254233" cy="16152462"/>
          </a:xfrm>
        </p:spPr>
        <p:txBody>
          <a:bodyPr vert="horz" lIns="101600" tIns="0" rIns="82550" bIns="0" rtlCol="0">
            <a:normAutofit/>
          </a:bodyPr>
          <a:lstStyle>
            <a:lvl1pPr marL="585470" marR="0" lvl="0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5775" marR="0" lvl="1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2924810" marR="0" lvl="2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4095115" marR="0" lvl="3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5265420" marR="0" lvl="4" indent="-585470" algn="l" defTabSz="914400" rtl="0" eaLnBrk="1" fontAlgn="auto" latinLnBrk="0" hangingPunct="1">
              <a:lnSpc>
                <a:spcPct val="120000"/>
              </a:lnSpc>
              <a:spcBef>
                <a:spcPct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358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67766" y="2235681"/>
            <a:ext cx="21054343" cy="259286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2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167766" y="5714876"/>
            <a:ext cx="10044397" cy="16932966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409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755775" marR="0" lvl="1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09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2924810" marR="0" lvl="2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09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095115" marR="0" lvl="3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09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265420" marR="0" lvl="4" indent="-58547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09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2188993" y="5714876"/>
            <a:ext cx="10033117" cy="16932966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409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170305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9644732" y="3360136"/>
            <a:ext cx="2003859" cy="18480745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716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755105" y="3360136"/>
            <a:ext cx="17599413" cy="18480745"/>
          </a:xfrm>
        </p:spPr>
        <p:txBody>
          <a:bodyPr vert="eaVert" lIns="46800" tIns="46800" rIns="46800" bIns="46800"/>
          <a:lstStyle>
            <a:lvl1pPr marL="585470" indent="-58547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755775" indent="-58547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2924810" indent="-58547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4095115" indent="-58547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5265420" indent="-58547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167766" y="2235681"/>
            <a:ext cx="21054343" cy="259286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167766" y="5476756"/>
            <a:ext cx="21054343" cy="17488579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174676" y="23203455"/>
            <a:ext cx="5182395" cy="1164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56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7900273" y="23203455"/>
            <a:ext cx="7600846" cy="1164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56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7039715" y="23203455"/>
            <a:ext cx="5182395" cy="1164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56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339340" rtl="0" eaLnBrk="1" fontAlgn="auto" latinLnBrk="0" hangingPunct="1">
        <a:lnSpc>
          <a:spcPct val="100000"/>
        </a:lnSpc>
        <a:spcBef>
          <a:spcPct val="0"/>
        </a:spcBef>
        <a:buNone/>
        <a:defRPr sz="921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585470" indent="-585470" algn="l" defTabSz="2339340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461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1755775" indent="-585470" algn="l" defTabSz="233934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4119245" algn="l"/>
          <a:tab pos="4119245" algn="l"/>
          <a:tab pos="4119245" algn="l"/>
          <a:tab pos="4119245" algn="l"/>
        </a:tabLst>
        <a:defRPr sz="409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2924810" indent="-585470" algn="l" defTabSz="233934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409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4095115" indent="-585470" algn="l" defTabSz="233934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35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5265420" indent="-585470" algn="l" defTabSz="233934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35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6435090" indent="-585470" algn="l" defTabSz="2339340" rtl="0" eaLnBrk="1" latinLnBrk="0" hangingPunct="1">
        <a:lnSpc>
          <a:spcPct val="90000"/>
        </a:lnSpc>
        <a:spcBef>
          <a:spcPct val="257000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6pPr>
      <a:lvl7pPr marL="7605395" indent="-585470" algn="l" defTabSz="2339340" rtl="0" eaLnBrk="1" latinLnBrk="0" hangingPunct="1">
        <a:lnSpc>
          <a:spcPct val="90000"/>
        </a:lnSpc>
        <a:spcBef>
          <a:spcPct val="257000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7pPr>
      <a:lvl8pPr marL="8775065" indent="-585470" algn="l" defTabSz="2339340" rtl="0" eaLnBrk="1" latinLnBrk="0" hangingPunct="1">
        <a:lnSpc>
          <a:spcPct val="90000"/>
        </a:lnSpc>
        <a:spcBef>
          <a:spcPct val="257000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8pPr>
      <a:lvl9pPr marL="9945370" indent="-585470" algn="l" defTabSz="2339340" rtl="0" eaLnBrk="1" latinLnBrk="0" hangingPunct="1">
        <a:lnSpc>
          <a:spcPct val="90000"/>
        </a:lnSpc>
        <a:spcBef>
          <a:spcPct val="257000"/>
        </a:spcBef>
        <a:buFont typeface="Arial" panose="020B0604020202020204" pitchFamily="34" charset="0"/>
        <a:buChar char="•"/>
        <a:defRPr sz="46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1pPr>
      <a:lvl2pPr marL="1170305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2pPr>
      <a:lvl3pPr marL="2339340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3pPr>
      <a:lvl4pPr marL="3509645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4pPr>
      <a:lvl5pPr marL="4679950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5pPr>
      <a:lvl6pPr marL="5850255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6pPr>
      <a:lvl7pPr marL="7020560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7pPr>
      <a:lvl8pPr marL="8190230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8pPr>
      <a:lvl9pPr marL="9360535" algn="l" defTabSz="2339340" rtl="0" eaLnBrk="1" latinLnBrk="0" hangingPunct="1">
        <a:defRPr sz="46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575" y="38100"/>
            <a:ext cx="22978745" cy="6757035"/>
          </a:xfrm>
          <a:prstGeom prst="rect">
            <a:avLst/>
          </a:prstGeom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7128510"/>
            <a:ext cx="22978110" cy="6816725"/>
          </a:xfrm>
          <a:prstGeom prst="rect">
            <a:avLst/>
          </a:prstGeom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4442440"/>
            <a:ext cx="23060025" cy="8804910"/>
          </a:xfrm>
          <a:prstGeom prst="rect">
            <a:avLst/>
          </a:prstGeom>
          <a:ln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155575" y="23453090"/>
            <a:ext cx="229781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zh-CN" sz="4800" b="1"/>
              <a:t>Supplemental_Fig_S2:</a:t>
            </a:r>
            <a:r>
              <a:rPr lang="en-US" altLang="zh-CN" sz="4800"/>
              <a:t> The association information of the piRNA piR-hsa-28175 and breast carcinoma.</a:t>
            </a:r>
            <a:endParaRPr lang="en-US" altLang="zh-CN" sz="48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WPS 演示</Application>
  <PresentationFormat>宽屏</PresentationFormat>
  <Paragraphs>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张文亮-精准医学</cp:lastModifiedBy>
  <cp:revision>154</cp:revision>
  <dcterms:created xsi:type="dcterms:W3CDTF">2019-06-19T02:08:00Z</dcterms:created>
  <dcterms:modified xsi:type="dcterms:W3CDTF">2020-10-04T14:12:46Z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